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74" r:id="rId5"/>
    <p:sldId id="277" r:id="rId6"/>
    <p:sldId id="275" r:id="rId7"/>
    <p:sldId id="278" r:id="rId8"/>
    <p:sldId id="276" r:id="rId9"/>
    <p:sldId id="279" r:id="rId10"/>
    <p:sldId id="260" r:id="rId11"/>
    <p:sldId id="261" r:id="rId12"/>
    <p:sldId id="262" r:id="rId13"/>
    <p:sldId id="264" r:id="rId14"/>
    <p:sldId id="263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Automatic License Plate Recognition(ALPR)  on embedded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/>
          <a:p>
            <a:endParaRPr lang="en-US" b="1" dirty="0" smtClean="0"/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600200" y="5181600"/>
            <a:ext cx="53340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Presented by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Guanghan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143000"/>
            <a:ext cx="46577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 License Plate extraction</a:t>
            </a:r>
          </a:p>
          <a:p>
            <a:r>
              <a:rPr lang="en-US" dirty="0" smtClean="0"/>
              <a:t>Scan the whole image.</a:t>
            </a:r>
          </a:p>
          <a:p>
            <a:r>
              <a:rPr lang="en-US" dirty="0" smtClean="0"/>
              <a:t>Canny edge detection to find possible regions.</a:t>
            </a:r>
          </a:p>
          <a:p>
            <a:r>
              <a:rPr lang="en-US" dirty="0" smtClean="0"/>
              <a:t>Extract HOG features from these possible regions.</a:t>
            </a:r>
          </a:p>
          <a:p>
            <a:r>
              <a:rPr lang="en-US" dirty="0" smtClean="0"/>
              <a:t>SVM to classify whether one block contains license plate.</a:t>
            </a:r>
          </a:p>
          <a:p>
            <a:r>
              <a:rPr lang="en-US" dirty="0" smtClean="0"/>
              <a:t>K-means to merge nearby possible regions.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 License Plate extraction</a:t>
            </a:r>
          </a:p>
          <a:p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133600"/>
            <a:ext cx="783600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Licence</a:t>
            </a:r>
            <a:r>
              <a:rPr lang="en-US" dirty="0" smtClean="0"/>
              <a:t> Plate Extraction</a:t>
            </a:r>
          </a:p>
          <a:p>
            <a:endParaRPr lang="en-US" dirty="0" smtClean="0"/>
          </a:p>
          <a:p>
            <a:r>
              <a:rPr lang="en-US" dirty="0" smtClean="0"/>
              <a:t>Use edge information. Only scan regions with edges. (Cut time half.)</a:t>
            </a:r>
          </a:p>
          <a:p>
            <a:endParaRPr lang="en-US" dirty="0" smtClean="0"/>
          </a:p>
          <a:p>
            <a:r>
              <a:rPr lang="en-US" dirty="0" smtClean="0"/>
              <a:t>Use correlation between scales. Information transfer to the next scale through a size-deformable cascade mask.( Cut another half)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/>
              <a:t>My research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685800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 smtClean="0"/>
              <a:t>License Plate Extraction</a:t>
            </a:r>
          </a:p>
          <a:p>
            <a:r>
              <a:rPr lang="en-US" sz="1800" dirty="0" smtClean="0"/>
              <a:t>Regions that are covered by the scan. Rectangle is plate-size.  Will Merge.</a:t>
            </a:r>
          </a:p>
          <a:p>
            <a:endParaRPr lang="en-US" sz="18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209800"/>
            <a:ext cx="7010400" cy="4057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467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MY research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1219200"/>
            <a:ext cx="7314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License Plate Extraction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Scan region: Large amount of time is saved.   250ms for two scales.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133600"/>
            <a:ext cx="7924800" cy="4569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2. Alignment </a:t>
            </a:r>
          </a:p>
          <a:p>
            <a:r>
              <a:rPr lang="en-US" dirty="0" smtClean="0"/>
              <a:t>Align the four lines of the plate so that the ROI fits the plate contour very well.</a:t>
            </a:r>
          </a:p>
          <a:p>
            <a:r>
              <a:rPr lang="en-US" dirty="0" smtClean="0"/>
              <a:t>Use Color information.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657600"/>
            <a:ext cx="4114800" cy="24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5181600"/>
            <a:ext cx="13239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3886200"/>
            <a:ext cx="1333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5400000">
            <a:off x="5981700" y="48387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77000" y="4648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Align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4953000" y="54864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</a:t>
            </a:r>
            <a:br>
              <a:rPr lang="en-US" dirty="0" smtClean="0"/>
            </a:br>
            <a:r>
              <a:rPr lang="en-US" sz="2400" dirty="0" smtClean="0"/>
              <a:t>2. Alignment </a:t>
            </a:r>
            <a:endParaRPr lang="en-US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09800"/>
            <a:ext cx="3918681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209800"/>
            <a:ext cx="3648075" cy="33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>
            <a:off x="4267200" y="38100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09800"/>
            <a:ext cx="3886199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2209800"/>
            <a:ext cx="3665758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30362"/>
          </a:xfrm>
        </p:spPr>
        <p:txBody>
          <a:bodyPr>
            <a:normAutofit/>
          </a:bodyPr>
          <a:lstStyle/>
          <a:p>
            <a:r>
              <a:rPr lang="en-US" dirty="0" smtClean="0"/>
              <a:t>My research</a:t>
            </a:r>
            <a:br>
              <a:rPr lang="en-US" dirty="0" smtClean="0"/>
            </a:br>
            <a:r>
              <a:rPr lang="en-US" sz="3200" dirty="0" smtClean="0"/>
              <a:t>2. Alignment  </a:t>
            </a:r>
            <a:br>
              <a:rPr lang="en-US" sz="3200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295400"/>
            <a:ext cx="60102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85800" y="4343400"/>
            <a:ext cx="708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score= </a:t>
            </a:r>
            <a:r>
              <a:rPr lang="en-US" dirty="0" err="1" smtClean="0"/>
              <a:t>dist_RARC</a:t>
            </a:r>
            <a:r>
              <a:rPr lang="en-US" dirty="0" smtClean="0"/>
              <a:t>-  </a:t>
            </a:r>
            <a:r>
              <a:rPr lang="en-US" dirty="0" err="1" smtClean="0"/>
              <a:t>weight_left</a:t>
            </a:r>
            <a:r>
              <a:rPr lang="en-US" dirty="0" smtClean="0"/>
              <a:t>*</a:t>
            </a:r>
            <a:r>
              <a:rPr lang="en-US" dirty="0" err="1" smtClean="0"/>
              <a:t>dist_RCRB</a:t>
            </a:r>
            <a:endParaRPr lang="en-US" dirty="0" smtClean="0"/>
          </a:p>
          <a:p>
            <a:r>
              <a:rPr lang="en-US" dirty="0" smtClean="0"/>
              <a:t>score= </a:t>
            </a:r>
            <a:r>
              <a:rPr lang="en-US" dirty="0" err="1" smtClean="0"/>
              <a:t>dist_RARC</a:t>
            </a:r>
            <a:r>
              <a:rPr lang="en-US" dirty="0" smtClean="0"/>
              <a:t>-  </a:t>
            </a:r>
            <a:r>
              <a:rPr lang="en-US" dirty="0" err="1" smtClean="0"/>
              <a:t>weight_right</a:t>
            </a:r>
            <a:r>
              <a:rPr lang="en-US" dirty="0" smtClean="0"/>
              <a:t>*</a:t>
            </a:r>
            <a:r>
              <a:rPr lang="en-US" dirty="0" err="1" smtClean="0"/>
              <a:t>dist_RCRB</a:t>
            </a:r>
            <a:endParaRPr lang="en-US" dirty="0" smtClean="0"/>
          </a:p>
          <a:p>
            <a:r>
              <a:rPr lang="en-US" dirty="0" smtClean="0"/>
              <a:t>score= </a:t>
            </a:r>
            <a:r>
              <a:rPr lang="en-US" dirty="0" err="1" smtClean="0"/>
              <a:t>dist_RARC</a:t>
            </a:r>
            <a:r>
              <a:rPr lang="en-US" dirty="0" smtClean="0"/>
              <a:t>-  </a:t>
            </a:r>
            <a:r>
              <a:rPr lang="en-US" dirty="0" err="1" smtClean="0"/>
              <a:t>weight_up</a:t>
            </a:r>
            <a:r>
              <a:rPr lang="en-US" dirty="0" smtClean="0"/>
              <a:t>*</a:t>
            </a:r>
            <a:r>
              <a:rPr lang="en-US" dirty="0" err="1" smtClean="0"/>
              <a:t>dist_RCRB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score= </a:t>
            </a:r>
            <a:r>
              <a:rPr lang="en-US" dirty="0" err="1" smtClean="0"/>
              <a:t>dist_RARC</a:t>
            </a:r>
            <a:r>
              <a:rPr lang="en-US" dirty="0" smtClean="0"/>
              <a:t>- </a:t>
            </a:r>
            <a:r>
              <a:rPr lang="en-US" dirty="0" err="1" smtClean="0"/>
              <a:t>weight_down</a:t>
            </a:r>
            <a:r>
              <a:rPr lang="en-US" dirty="0" smtClean="0"/>
              <a:t>*</a:t>
            </a:r>
            <a:r>
              <a:rPr lang="en-US" dirty="0" err="1" smtClean="0"/>
              <a:t>dist_RCRB</a:t>
            </a:r>
            <a:r>
              <a:rPr lang="en-US" dirty="0" smtClean="0"/>
              <a:t> + </a:t>
            </a:r>
            <a:r>
              <a:rPr lang="en-US" dirty="0" err="1" smtClean="0"/>
              <a:t>dist_RARB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7526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RGB </a:t>
            </a:r>
            <a:r>
              <a:rPr lang="en-US" dirty="0" err="1" smtClean="0"/>
              <a:t>hitogram</a:t>
            </a:r>
            <a:endParaRPr lang="en-US" dirty="0" smtClean="0"/>
          </a:p>
          <a:p>
            <a:r>
              <a:rPr lang="en-US" dirty="0" smtClean="0"/>
              <a:t>distance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3. Segmentation</a:t>
            </a:r>
          </a:p>
          <a:p>
            <a:r>
              <a:rPr lang="en-US" dirty="0" smtClean="0"/>
              <a:t>Use prior knowledge: Know how many characters exist in a license plate. </a:t>
            </a:r>
          </a:p>
          <a:p>
            <a:r>
              <a:rPr lang="en-US" dirty="0" smtClean="0"/>
              <a:t>A corresponding model. </a:t>
            </a:r>
          </a:p>
          <a:p>
            <a:endParaRPr lang="en-US" dirty="0" smtClean="0"/>
          </a:p>
          <a:p>
            <a:r>
              <a:rPr lang="en-US" dirty="0" smtClean="0"/>
              <a:t>Use k-means to </a:t>
            </a:r>
            <a:r>
              <a:rPr lang="en-US" dirty="0" err="1" smtClean="0"/>
              <a:t>binarize</a:t>
            </a:r>
            <a:r>
              <a:rPr lang="en-US" dirty="0" smtClean="0"/>
              <a:t> the aligned plate.</a:t>
            </a:r>
          </a:p>
          <a:p>
            <a:r>
              <a:rPr lang="en-US" dirty="0" smtClean="0"/>
              <a:t>Optimize the score.</a:t>
            </a:r>
          </a:p>
          <a:p>
            <a:r>
              <a:rPr lang="en-US" dirty="0" smtClean="0"/>
              <a:t>Scan vertically. In model’s character region if black score adds, in space region if black score decreases.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00200"/>
            <a:ext cx="7467600" cy="265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00200"/>
            <a:ext cx="8701534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2514600"/>
            <a:ext cx="70008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657600" y="10668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Automatic toll collection</a:t>
            </a:r>
          </a:p>
          <a:p>
            <a:pPr marL="342900" indent="-342900">
              <a:buAutoNum type="arabicPeriod"/>
            </a:pPr>
            <a:r>
              <a:rPr lang="en-US" dirty="0" smtClean="0"/>
              <a:t>Traffic law enforcement</a:t>
            </a:r>
          </a:p>
          <a:p>
            <a:pPr marL="342900" indent="-342900">
              <a:buAutoNum type="arabicPeriod"/>
            </a:pPr>
            <a:r>
              <a:rPr lang="en-US" dirty="0" smtClean="0"/>
              <a:t>Parking lot access control</a:t>
            </a:r>
          </a:p>
          <a:p>
            <a:pPr marL="342900" indent="-342900">
              <a:buAutoNum type="arabicPeriod"/>
            </a:pPr>
            <a:r>
              <a:rPr lang="en-US" dirty="0" smtClean="0"/>
              <a:t>Road traffic monitoring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</a:t>
            </a:r>
            <a:br>
              <a:rPr lang="en-US" dirty="0" smtClean="0"/>
            </a:br>
            <a:r>
              <a:rPr lang="en-US" dirty="0" smtClean="0"/>
              <a:t>2. segmentation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3733800" cy="275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800600" y="25908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Threshold to binary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191000"/>
            <a:ext cx="3352800" cy="254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800600" y="4800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threshold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13716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Scan vertically.</a:t>
            </a:r>
          </a:p>
          <a:p>
            <a:r>
              <a:rPr lang="en-US" dirty="0" smtClean="0"/>
              <a:t>0 to 255 change: ct++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1999" y="5181600"/>
            <a:ext cx="233319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4114800"/>
            <a:ext cx="33528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</a:t>
            </a:r>
            <a:br>
              <a:rPr lang="en-US" dirty="0" smtClean="0"/>
            </a:br>
            <a:r>
              <a:rPr lang="en-US" dirty="0" smtClean="0"/>
              <a:t>2. segmentation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Prior Knowledge</a:t>
            </a:r>
          </a:p>
          <a:p>
            <a:pPr>
              <a:buNone/>
            </a:pPr>
            <a:r>
              <a:rPr lang="en-US" dirty="0" smtClean="0"/>
              <a:t>Segmentation model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819400"/>
            <a:ext cx="3810000" cy="1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676400"/>
            <a:ext cx="355072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>
            <a:off x="4495800" y="6477000"/>
            <a:ext cx="1676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4. Recognition</a:t>
            </a:r>
          </a:p>
          <a:p>
            <a:r>
              <a:rPr lang="en-US" dirty="0" smtClean="0"/>
              <a:t>Features:</a:t>
            </a:r>
          </a:p>
          <a:p>
            <a:r>
              <a:rPr lang="en-US" dirty="0" smtClean="0"/>
              <a:t>0 to 1 changes in each column</a:t>
            </a:r>
          </a:p>
          <a:p>
            <a:r>
              <a:rPr lang="en-US" dirty="0" smtClean="0"/>
              <a:t>0 to 1 changes in each row</a:t>
            </a:r>
          </a:p>
          <a:p>
            <a:r>
              <a:rPr lang="en-US" dirty="0" smtClean="0"/>
              <a:t>1 ratio in each column</a:t>
            </a:r>
          </a:p>
          <a:p>
            <a:r>
              <a:rPr lang="en-US" dirty="0" smtClean="0"/>
              <a:t>1 ratio in each row</a:t>
            </a:r>
          </a:p>
          <a:p>
            <a:r>
              <a:rPr lang="en-US" dirty="0" smtClean="0"/>
              <a:t>Raw feature</a:t>
            </a:r>
          </a:p>
          <a:p>
            <a:endParaRPr lang="en-US" dirty="0" smtClean="0"/>
          </a:p>
          <a:p>
            <a:r>
              <a:rPr lang="en-US" dirty="0" smtClean="0"/>
              <a:t>Classifier:</a:t>
            </a:r>
          </a:p>
          <a:p>
            <a:r>
              <a:rPr lang="en-US" dirty="0" smtClean="0"/>
              <a:t>SVM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</a:t>
            </a:r>
            <a:r>
              <a:rPr lang="en-US" dirty="0" smtClean="0"/>
              <a:t>research</a:t>
            </a:r>
            <a:br>
              <a:rPr lang="en-US" dirty="0" smtClean="0"/>
            </a:br>
            <a:r>
              <a:rPr lang="en-US" dirty="0" smtClean="0"/>
              <a:t>Results: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Based on 62 test images.</a:t>
            </a:r>
          </a:p>
          <a:p>
            <a:r>
              <a:rPr lang="en-US" dirty="0" smtClean="0"/>
              <a:t>Detection rate: 100%</a:t>
            </a:r>
          </a:p>
          <a:p>
            <a:r>
              <a:rPr lang="en-US" dirty="0" smtClean="0"/>
              <a:t>Segmentation: 100%</a:t>
            </a:r>
          </a:p>
          <a:p>
            <a:r>
              <a:rPr lang="en-US" dirty="0" smtClean="0"/>
              <a:t>Recognition: 99%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ALPR system: several stages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2057400"/>
            <a:ext cx="57054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981200"/>
            <a:ext cx="24288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in </a:t>
            </a:r>
            <a:r>
              <a:rPr lang="en-US" dirty="0" smtClean="0"/>
              <a:t>the </a:t>
            </a:r>
            <a:r>
              <a:rPr lang="en-US" dirty="0" smtClean="0"/>
              <a:t>real-time embedded system project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2514600"/>
            <a:ext cx="526732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2000" y="2209800"/>
            <a:ext cx="1848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Hardware part: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in the real-time embedded system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"main board" performs segmentation on license plate images. Its auxiliary board provides time to capture/load license plate images. </a:t>
            </a:r>
          </a:p>
          <a:p>
            <a:r>
              <a:rPr lang="en-US" dirty="0" smtClean="0"/>
              <a:t>"Child boards" need to receive segmented characters from the "main board". The characters are transmitted through </a:t>
            </a:r>
            <a:r>
              <a:rPr lang="en-US" b="1" dirty="0" smtClean="0"/>
              <a:t>ports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"child boards" will recognize the character received and then send the recognized number back to the "main board" through ports.</a:t>
            </a:r>
          </a:p>
          <a:p>
            <a:r>
              <a:rPr lang="en-US" dirty="0" smtClean="0"/>
              <a:t>The "main board" exhibits the recognized numbers.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in </a:t>
            </a:r>
            <a:r>
              <a:rPr lang="en-US" dirty="0" smtClean="0"/>
              <a:t>the </a:t>
            </a:r>
            <a:r>
              <a:rPr lang="en-US" dirty="0" smtClean="0"/>
              <a:t>real-time embedded system project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6002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Software part: main board 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05000"/>
            <a:ext cx="6477000" cy="474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in the real-time embedded system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The "main board" side</a:t>
            </a:r>
            <a:endParaRPr lang="en-US" dirty="0" smtClean="0"/>
          </a:p>
          <a:p>
            <a:r>
              <a:rPr lang="en-US" b="1" dirty="0" smtClean="0"/>
              <a:t>The module</a:t>
            </a:r>
            <a:r>
              <a:rPr lang="en-US" dirty="0" smtClean="0"/>
              <a:t> for the "main board" will check the B0 button of its auxiliary board. </a:t>
            </a:r>
          </a:p>
          <a:p>
            <a:r>
              <a:rPr lang="en-US" dirty="0" smtClean="0"/>
              <a:t>Once B0 button on the auxiliary board of the TS-7250 "main board" is pressed, which simulates the process of this Vehicle retrieval system capturing the image of vehicles, the module will send the message through a </a:t>
            </a:r>
            <a:r>
              <a:rPr lang="en-US" b="1" dirty="0" err="1" smtClean="0"/>
              <a:t>fifo</a:t>
            </a:r>
            <a:r>
              <a:rPr lang="en-US" dirty="0" smtClean="0"/>
              <a:t> to the main thread, who will then read  license plates from a pre-defined directory. The main thread will thereafter </a:t>
            </a:r>
            <a:r>
              <a:rPr lang="en-US" u="sng" dirty="0" smtClean="0"/>
              <a:t>perform segmentation</a:t>
            </a:r>
            <a:r>
              <a:rPr lang="en-US" dirty="0" smtClean="0"/>
              <a:t> of the plate.</a:t>
            </a:r>
          </a:p>
          <a:p>
            <a:r>
              <a:rPr lang="en-US" dirty="0" smtClean="0"/>
              <a:t> The </a:t>
            </a:r>
            <a:r>
              <a:rPr lang="en-US" b="1" dirty="0" smtClean="0"/>
              <a:t>user space program</a:t>
            </a:r>
            <a:r>
              <a:rPr lang="en-US" dirty="0" smtClean="0"/>
              <a:t> for the "main board" have </a:t>
            </a:r>
            <a:r>
              <a:rPr lang="en-US" b="1" dirty="0" smtClean="0"/>
              <a:t>three set of threads</a:t>
            </a:r>
            <a:r>
              <a:rPr lang="en-US" dirty="0" smtClean="0"/>
              <a:t>. Aside from the main thread mentioned above, one set of threads will ask from the main thread for the segmented characters through a </a:t>
            </a:r>
            <a:r>
              <a:rPr lang="en-US" b="1" dirty="0" smtClean="0"/>
              <a:t>shared buffer</a:t>
            </a:r>
            <a:r>
              <a:rPr lang="en-US" dirty="0" smtClean="0"/>
              <a:t>,  then send the segmented characters to "child" boards via the ports.</a:t>
            </a:r>
          </a:p>
          <a:p>
            <a:r>
              <a:rPr lang="en-US" dirty="0" smtClean="0"/>
              <a:t>Another set of threads will do the job of receiving recognized numbers from "child boards". Once the numbers are received, the threads send them to the main thread through several </a:t>
            </a:r>
            <a:r>
              <a:rPr lang="en-US" b="1" dirty="0" smtClean="0"/>
              <a:t>named pipes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Once the main thread receives the recognized numbers, since it knows which number comes from which thread, it then prints out the numbers in the </a:t>
            </a:r>
            <a:r>
              <a:rPr lang="en-US" b="1" dirty="0" smtClean="0"/>
              <a:t>same order</a:t>
            </a:r>
            <a:r>
              <a:rPr lang="en-US" dirty="0" smtClean="0"/>
              <a:t> as they are shown on the plate. </a:t>
            </a:r>
            <a:r>
              <a:rPr lang="en-US" b="1" dirty="0" smtClean="0"/>
              <a:t>Semaphores </a:t>
            </a:r>
            <a:r>
              <a:rPr lang="en-US" dirty="0" smtClean="0"/>
              <a:t>will be used as a form of synchronization. The main thread only prints out the results after the threads that send the numbers are synchronized.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in a real-time embedded system project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6002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Software part: child board 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362200"/>
            <a:ext cx="36195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in a real-time embedded system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The "child boards" side</a:t>
            </a:r>
            <a:endParaRPr lang="en-US" dirty="0" smtClean="0"/>
          </a:p>
          <a:p>
            <a:r>
              <a:rPr lang="en-US" dirty="0" smtClean="0"/>
              <a:t>There are </a:t>
            </a:r>
            <a:r>
              <a:rPr lang="en-US" b="1" dirty="0" smtClean="0"/>
              <a:t>two threads</a:t>
            </a:r>
            <a:r>
              <a:rPr lang="en-US" dirty="0" smtClean="0"/>
              <a:t> for the </a:t>
            </a:r>
            <a:r>
              <a:rPr lang="en-US" b="1" dirty="0" smtClean="0"/>
              <a:t>user space program</a:t>
            </a:r>
            <a:r>
              <a:rPr lang="en-US" dirty="0" smtClean="0"/>
              <a:t>(for each of the child board). For each child board, one thread receives the corresponding character from the "main board", put them in a </a:t>
            </a:r>
            <a:r>
              <a:rPr lang="en-US" b="1" dirty="0" smtClean="0"/>
              <a:t>shared buffer</a:t>
            </a:r>
            <a:r>
              <a:rPr lang="en-US" dirty="0" smtClean="0"/>
              <a:t>. The other thread reads from the shared buffer the segmented character, </a:t>
            </a:r>
            <a:r>
              <a:rPr lang="en-US" u="sng" dirty="0" smtClean="0"/>
              <a:t>perform character recognition</a:t>
            </a:r>
            <a:r>
              <a:rPr lang="en-US" dirty="0" smtClean="0"/>
              <a:t>, and then send the recognized number back to its corresponding "main board"-thread.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</TotalTime>
  <Words>824</Words>
  <Application>Microsoft Office PowerPoint</Application>
  <PresentationFormat>On-screen Show (4:3)</PresentationFormat>
  <Paragraphs>99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Oriel</vt:lpstr>
      <vt:lpstr>Automatic License Plate Recognition(ALPR)  on embedded system</vt:lpstr>
      <vt:lpstr>applications</vt:lpstr>
      <vt:lpstr>ALPR system: several stages</vt:lpstr>
      <vt:lpstr>My research in the real-time embedded system project</vt:lpstr>
      <vt:lpstr>My research in the real-time embedded system project</vt:lpstr>
      <vt:lpstr>My research in the real-time embedded system project</vt:lpstr>
      <vt:lpstr>My research in the real-time embedded system project</vt:lpstr>
      <vt:lpstr>My research in a real-time embedded system project</vt:lpstr>
      <vt:lpstr>My research in a real-time embedded system project</vt:lpstr>
      <vt:lpstr>My research </vt:lpstr>
      <vt:lpstr>My research </vt:lpstr>
      <vt:lpstr>My research </vt:lpstr>
      <vt:lpstr>My research </vt:lpstr>
      <vt:lpstr> MY research  </vt:lpstr>
      <vt:lpstr>My research </vt:lpstr>
      <vt:lpstr>My research 2. Alignment </vt:lpstr>
      <vt:lpstr>My research 2. Alignment   </vt:lpstr>
      <vt:lpstr>My research </vt:lpstr>
      <vt:lpstr>My research </vt:lpstr>
      <vt:lpstr>My research 2. segmentation</vt:lpstr>
      <vt:lpstr>My research 2. segmentation</vt:lpstr>
      <vt:lpstr>My research</vt:lpstr>
      <vt:lpstr>My research Results: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ning</dc:creator>
  <cp:lastModifiedBy>ning</cp:lastModifiedBy>
  <cp:revision>11</cp:revision>
  <dcterms:created xsi:type="dcterms:W3CDTF">2006-08-16T00:00:00Z</dcterms:created>
  <dcterms:modified xsi:type="dcterms:W3CDTF">2013-05-07T20:05:44Z</dcterms:modified>
</cp:coreProperties>
</file>